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367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4" r:id="rId79"/>
    <p:sldId id="445" r:id="rId80"/>
    <p:sldId id="446" r:id="rId81"/>
    <p:sldId id="447" r:id="rId82"/>
    <p:sldId id="448" r:id="rId83"/>
    <p:sldId id="449" r:id="rId84"/>
    <p:sldId id="450" r:id="rId85"/>
    <p:sldId id="451" r:id="rId86"/>
    <p:sldId id="452" r:id="rId87"/>
    <p:sldId id="453" r:id="rId88"/>
    <p:sldId id="454" r:id="rId89"/>
    <p:sldId id="455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465" r:id="rId100"/>
    <p:sldId id="466" r:id="rId101"/>
    <p:sldId id="467" r:id="rId102"/>
    <p:sldId id="468" r:id="rId103"/>
    <p:sldId id="469" r:id="rId104"/>
    <p:sldId id="470" r:id="rId105"/>
    <p:sldId id="471" r:id="rId106"/>
    <p:sldId id="472" r:id="rId107"/>
    <p:sldId id="473" r:id="rId108"/>
    <p:sldId id="474" r:id="rId109"/>
    <p:sldId id="475" r:id="rId110"/>
    <p:sldId id="476" r:id="rId111"/>
    <p:sldId id="477" r:id="rId112"/>
    <p:sldId id="478" r:id="rId113"/>
    <p:sldId id="479" r:id="rId114"/>
    <p:sldId id="480" r:id="rId115"/>
    <p:sldId id="481" r:id="rId116"/>
    <p:sldId id="482" r:id="rId117"/>
    <p:sldId id="483" r:id="rId118"/>
    <p:sldId id="484" r:id="rId119"/>
    <p:sldId id="485" r:id="rId120"/>
    <p:sldId id="486" r:id="rId121"/>
    <p:sldId id="487" r:id="rId122"/>
    <p:sldId id="488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3"/>
    <p:restoredTop sz="93750"/>
  </p:normalViewPr>
  <p:slideViewPr>
    <p:cSldViewPr snapToGrid="0" snapToObjects="1">
      <p:cViewPr varScale="1">
        <p:scale>
          <a:sx n="51" d="100"/>
          <a:sy n="51" d="100"/>
        </p:scale>
        <p:origin x="216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ustomXml" Target="../customXml/item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4B77-CF1B-1F4D-9309-9112ACF7931F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9119-B8AA-DC40-8ACC-B3F8D8839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929B-43A4-D342-945F-921A86C127D4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C87-42B7-A94C-A107-433DBDA6B2C1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68B8-AAA2-044A-A43B-B19B8D1E2C81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8E17-5AB4-6942-8D01-134F49570A68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CF44-0BC3-8B4A-95C3-0A7AE23EB87A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93CB-3145-7C48-B121-00AADD3BBCD5}" type="datetime1">
              <a:rPr lang="uk-UA" smtClean="0"/>
              <a:t>11.04.21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739A-A98B-2144-952E-27A7EE55E13B}" type="datetime1">
              <a:rPr lang="uk-UA" smtClean="0"/>
              <a:t>11.04.21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2D8E-7167-434B-9B82-C9692FFDFB29}" type="datetime1">
              <a:rPr lang="uk-UA" smtClean="0"/>
              <a:t>11.04.21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B0E9-05BA-4D4A-B8DC-0CD90CE91732}" type="datetime1">
              <a:rPr lang="uk-UA" smtClean="0"/>
              <a:t>11.04.21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9A5E2-11FA-1B44-B4B0-0EA678ECED5E}" type="datetime1">
              <a:rPr lang="uk-UA" smtClean="0"/>
              <a:t>11.04.21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E9F4E-D0AA-4342-99FD-95128A121DE2}" type="datetime1">
              <a:rPr lang="uk-UA" smtClean="0"/>
              <a:t>11.04.21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A964-7FA6-9F49-84B2-7CFB7E66CB47}" type="datetime1">
              <a:rPr lang="uk-UA" smtClean="0"/>
              <a:t>11.04.21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D2F2D-E714-4C4E-8A11-A4085E15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AC0678F-5EAE-DF4D-93A7-A87CBF3B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35" y="0"/>
            <a:ext cx="9295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FDA1-D373-5249-806D-0B0C88DF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34E8B2-A041-5F4B-8078-B4CAAF78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17500"/>
            <a:ext cx="105791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722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BBEC1-5F43-4B46-AFBF-06B12980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E27933B-2352-5A49-9BA3-D00B4D1D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76" y="0"/>
            <a:ext cx="8129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6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5AF22-7F48-F14A-ADB1-755CEA3C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C09BA35-4652-9746-9781-A570D3F8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143000"/>
            <a:ext cx="8102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2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0C73965-52C9-284E-9626-32811146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6AAEB-F0D1-9146-A5B8-0608B696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9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F1893-3161-E440-A3D9-A279CF3A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48A7981-2865-A34C-BBBF-B794F03D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47650"/>
            <a:ext cx="8064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C0FD8-4440-EC44-9B5E-0A22DC3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E75BA66-8836-334B-B70C-E3611B70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31800"/>
            <a:ext cx="8255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7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22CCD-E4F3-E74E-9941-72F9C63F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2615A83-FA35-5E4A-AFF3-E291AFA6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609600"/>
            <a:ext cx="8407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BB1B3-4B2D-8740-9D9C-6EA3AB12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106</a:t>
            </a:fld>
            <a:endParaRPr lang="en-US"/>
          </a:p>
        </p:txBody>
      </p:sp>
      <p:pic>
        <p:nvPicPr>
          <p:cNvPr id="4" name="Picture 3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E4BC998-88D6-3D49-BBAD-4D5F15C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685800"/>
            <a:ext cx="7988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0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6B41C-2FAD-B543-920E-5838B805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A57892C-A162-5A4B-8012-D88A932C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565150"/>
            <a:ext cx="82169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90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5ECFF-9033-954C-A037-46B89A93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CA67EE9-7E01-8A4F-A039-B2F6D48D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730250"/>
            <a:ext cx="8064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2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4543F-56DD-2A43-9372-6691C89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554B6B5-FDB8-4D4C-B988-36AE6528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381000"/>
            <a:ext cx="8051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8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41193-2AFE-5D47-B338-2B0DBF9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AF5C79-F0C0-F142-964D-25D8F1CB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22" y="0"/>
            <a:ext cx="1035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0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89D85-E6FC-BA46-A59D-4522C9D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6D16E40-83C5-8D4D-B747-E0C229BA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603250"/>
            <a:ext cx="7861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62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F24A3-EA8D-3C4D-8F5F-8B1E6BDA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9D47554B-1C99-894B-B6AF-CB728464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27000"/>
            <a:ext cx="7988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5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1898D-E4C2-F64C-BCDE-03A222E1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94C755-6850-BE4E-BA83-651D7C39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73100"/>
            <a:ext cx="803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88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AF864-ADB7-544B-903A-3A40801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1A3515A-DBED-E548-B4FD-07A86A6C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44500"/>
            <a:ext cx="8229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58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27C42-681B-A443-85B4-E0D59409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FF7E6C-D30A-754E-8B36-A0DB0608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635000"/>
            <a:ext cx="8064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021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4E700-567D-F84F-8A23-6222A25E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EA5855E-1CF5-3842-8DBC-FB3A801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603250"/>
            <a:ext cx="8051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1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1030A-9E17-9C4E-AE8B-2170633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C0B9540-6700-1C42-83E4-27A57FFD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6" y="0"/>
            <a:ext cx="769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56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7A539-22C3-2A46-8586-1A371FB3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F705F76-C1AE-6B4E-8B0D-3F318001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619250"/>
            <a:ext cx="808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E902C-4881-BB44-AD67-8AD09221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AD1445-57B5-0D4B-B5D3-F5FDD335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06400"/>
            <a:ext cx="8039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8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5C507-E424-1D4E-9635-C7DDEC15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119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FDDD20-6B5E-AC43-9315-719691B1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673100"/>
            <a:ext cx="83185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1D5B7-DDA4-B744-80DD-1B782222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30B787-2083-9845-9009-31EC5B9B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0"/>
            <a:ext cx="10093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4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1898D-B64C-A748-B12E-AA944EAF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233202-FF19-E547-BAAD-DBC4B08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901700"/>
            <a:ext cx="8293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10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24FF2-A990-3040-9E4B-67E03DFF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4EDAD8-E841-D046-A55C-481A7125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41300"/>
            <a:ext cx="83185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68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82908-5DDD-4A40-83A6-AA48734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122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F6CA1E0-8A97-984D-B024-8B08DB03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596900"/>
            <a:ext cx="8255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D0DA8-1792-6942-B203-8EFD89A4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2BD3A03E-222B-0840-8F19-95E9B3FA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8" y="0"/>
            <a:ext cx="9677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655C-F83B-FB48-9C7D-A2B05DA6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45C906-8D79-9049-A50E-656CFAC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0"/>
            <a:ext cx="10155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2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37099-412C-6A4B-8E50-88B9862B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243FDC9A-7E61-0449-87D0-84F973E1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1" y="0"/>
            <a:ext cx="10159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60F99-4915-3846-B140-89BA01F4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82B73714-F210-FE4C-816B-0AD9DE4D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6" y="0"/>
            <a:ext cx="9107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9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F2CB2-D575-6241-89E4-C46B93DA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7071093-9B27-BE4D-880A-B90F6333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86" y="0"/>
            <a:ext cx="923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0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CB08B-BF26-F341-9002-A57DA4F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14C03C98-F9B5-AF4C-A105-D07788C2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46" y="0"/>
            <a:ext cx="1005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269AB-5A22-664C-89B3-C8C659F9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9FB7FC0-5B17-324B-8B21-7F44C936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87E25-3D57-4A4B-B0F0-B40DE28A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7EF35194-40CF-974F-86DD-94CA28A8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7950"/>
            <a:ext cx="105537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B1667-638A-2E4B-8EC3-A56870A8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AF08454-19D1-004C-A1CE-D6B79691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37" y="0"/>
            <a:ext cx="1002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9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C5A2-9E81-A346-9D17-6BDAE3FA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FCB2989-F4DD-B843-9F4D-2D7C4300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44" y="0"/>
            <a:ext cx="925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52E17-660D-2B4E-9256-00785948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C2FD8D94-5A80-C34C-9B37-19E73FBD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6" y="0"/>
            <a:ext cx="9735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ACA1C-80F3-844F-BFB0-BF0F2053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14F0CCD7-4811-4B45-A309-AB92CDE9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1" y="0"/>
            <a:ext cx="949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3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D5D1D-22D1-0C4A-9712-53AD91C3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F31429-95A4-CB40-9683-3393FFCA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82" y="0"/>
            <a:ext cx="935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6FAFD-B029-4D46-AD34-8D82F017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C6821A9B-4545-D149-BEB3-0D4CE4F0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27" y="0"/>
            <a:ext cx="879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BBF50-E656-F74F-B3FE-B419077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5AB4471-FBA8-164B-98A4-1FF4D0AA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63500"/>
            <a:ext cx="105537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1EC9E-7ED5-064D-806C-13DA307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26248B9-746A-C548-9231-7CEAD1C7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CE5B5-73F8-7C43-A679-F6E4356F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E2E640-B5A2-8D42-9FF7-C6F4F6AE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18" y="0"/>
            <a:ext cx="1049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AB628-ED84-FA43-A0C0-81F4550C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2402C734-44A4-2C4F-A455-E72F7AAA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768350"/>
            <a:ext cx="10248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2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E2025-FD70-A949-91A4-4E77B48B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600AF9F-66FF-9B4E-BEC0-4DBB7A3D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05" y="0"/>
            <a:ext cx="9411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4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0C6A5-D6F3-434A-8258-94951430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Diagram, histogram&#10;&#10;Description automatically generated">
            <a:extLst>
              <a:ext uri="{FF2B5EF4-FFF2-40B4-BE49-F238E27FC236}">
                <a16:creationId xmlns:a16="http://schemas.microsoft.com/office/drawing/2014/main" id="{360C059F-C72D-214B-8ED5-7726285B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615950"/>
            <a:ext cx="10096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DA7DC-ED3F-744C-8380-E8B85740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16F4E5A-F83D-D64F-9503-42D03E2A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333500"/>
            <a:ext cx="1069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1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DD80A-4CB0-9A43-A8DA-0163CBDE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BE0B5915-73F1-5D4C-9897-71F1E6D4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42" y="0"/>
            <a:ext cx="992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B62CB-28E2-524F-975D-DC03F82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43945C5-62EF-3D45-94F4-7EB50A2D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00" y="0"/>
            <a:ext cx="910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9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560C9-1519-C14F-AD89-9AF72E69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AC8C58B-26D0-6E42-AFF1-D05278FA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838200"/>
            <a:ext cx="10579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61B37-EBB4-114E-8A60-3DAC33D1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Line chart&#10;&#10;Description automatically generated">
            <a:extLst>
              <a:ext uri="{FF2B5EF4-FFF2-40B4-BE49-F238E27FC236}">
                <a16:creationId xmlns:a16="http://schemas.microsoft.com/office/drawing/2014/main" id="{0612546D-1801-7345-8000-9BBA25F9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6" y="0"/>
            <a:ext cx="7508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1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21D1-CC8C-6B4F-AB67-9C76DF71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7106626-B713-F041-945A-C1B9302A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34" y="0"/>
            <a:ext cx="8128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09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8C2A1-DB7A-F64E-97E6-2658AADF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045AC78-B177-9441-A3A1-0B0D001F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181100"/>
            <a:ext cx="8191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0A584-27ED-994A-AE89-343DA653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9A80DF5-6702-C642-86C4-7E787851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76250"/>
            <a:ext cx="8458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7C02B-052C-BC4B-BD77-1B17CA72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E531A4E-CCA3-5640-9C6A-A9B3F66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647700"/>
            <a:ext cx="8356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C6DA2-D66E-1E46-8F32-EE323F38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CD7998D-98A5-BA41-AEE1-BA436410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4" y="0"/>
            <a:ext cx="988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8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EDCE4-7DAD-D34D-9A40-9770763B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95D6-0746-CB4C-8A97-4D46B794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84200"/>
            <a:ext cx="8153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7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5FBE-E02C-694E-A045-4F02429B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C8085D-E635-6841-BD4E-DF68D10E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63550"/>
            <a:ext cx="81153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60385-FA0F-6A41-AED6-5E5A190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96FAE1-3E49-3949-A72E-E0D60AC0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476250"/>
            <a:ext cx="79629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ABD57-2A74-164E-849A-C903E7D1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04EEF91-048B-1442-846B-57ED7F5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9525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5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B8EBE-814C-E14F-ADF0-6172F2C0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7924CF-7C6E-934A-BDE5-1D695BC8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469900"/>
            <a:ext cx="81661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9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FDE03-4756-454F-B0A0-DF761D34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77C24-4B53-DC4C-A7A3-26981359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984250"/>
            <a:ext cx="8242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0885D-F05C-E046-B4E8-88163809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5089FB5-BD86-5C43-A912-DD1B69EE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927100"/>
            <a:ext cx="8318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18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323864-A069-F24A-B177-810FB2D4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0484DD-B8CD-5F44-B71F-DBC2AB16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5750"/>
            <a:ext cx="8077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0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BFE47-D765-DB4F-A4D8-871CCA3E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6DCD64-71F4-AA45-97D2-7A5859AD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793750"/>
            <a:ext cx="8064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5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73F4B-3F60-874A-B4D0-9844D2BC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4DCDC9-C37D-3043-8C4D-992060D9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87350"/>
            <a:ext cx="8026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2DC46-D760-F24E-BD2B-A5496400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ABC028C-7E06-FE41-906B-24D8C3E3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6" y="0"/>
            <a:ext cx="9928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8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00BD6-788B-C14A-A64E-1FBEBB95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B02A7C9-5E3A-9B4A-A720-EE120EC2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939800"/>
            <a:ext cx="8115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4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4B00E-4130-2A47-BD9A-307A130E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8987C9-19F3-2A44-830E-DA44E057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41300"/>
            <a:ext cx="7975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5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3D8CB-FB09-1F45-911B-4B551F5F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0454154-F99D-B34A-9039-0AE84B0C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844550"/>
            <a:ext cx="7950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6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0D93C-BB4E-B546-B769-A84F368F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6500EA0-A2D9-7748-AFFB-8E79D7EE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311150"/>
            <a:ext cx="8013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12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E2A67-9137-EE4B-B666-15EF8F2C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8A2F10-BE99-D245-BB24-4C66258D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8051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58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2FBCF-DCB7-674E-84AA-3523C845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3940A067-B2F7-DE41-8489-B4A7DC4F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54000"/>
            <a:ext cx="7962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7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74415-5154-1848-9FA5-B33AF3CE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7C64DBF-F5EE-6741-82B2-E8B1CE62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84150"/>
            <a:ext cx="796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16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9962AA-14B6-A54A-B720-DB66485C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E7C9694-D2B6-D649-96CA-860CB55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003300"/>
            <a:ext cx="8026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0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D11E2-DED4-5944-9B39-58450DCF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6D1A7C81-2075-BB4A-B89A-73B2FE59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615950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3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CA392-D08F-214D-AAF9-1E19B7C3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A29938F-B3E0-A54B-9F26-B4DF75F6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08000"/>
            <a:ext cx="7924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D8A0-538C-DA44-A5C5-73212F17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FE65DE7B-A36C-D645-A684-12A13A8E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72" y="0"/>
            <a:ext cx="937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67C3-8833-664F-8111-9F2825A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BAE2C1D-80D8-6248-A807-81396231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041400"/>
            <a:ext cx="7899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9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3F6AB-C70D-AC4F-86B6-4A0E0488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81EAD-ABEA-B649-8BD9-374F0BAA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52400"/>
            <a:ext cx="784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3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DE98F-0BFA-864B-A2FB-E06D9371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9C447E91-6154-C545-938F-7BF057F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09600"/>
            <a:ext cx="803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1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11009-227A-0241-99D1-5E5C52AD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58CD70-47F1-BB43-BC18-30C7BF9C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508000"/>
            <a:ext cx="8013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78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D403A-82F7-A940-B11A-E3746B86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9AE3E2C-677C-1C4D-AC53-864E0A1F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596900"/>
            <a:ext cx="8013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4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33CA1-8B32-2B48-9BC7-27A29390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8F49A8F-9D93-8C4E-8E5F-0C8497E2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622300"/>
            <a:ext cx="812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7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FB1A1-E780-3B4B-9AB6-7ACE4EB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DB9AA7E-C6A9-D34D-8006-C49BB4CE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704850"/>
            <a:ext cx="8115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9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E4885-ADC4-2449-B1DE-8B237C1F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3B0F9C1-50D8-AA4D-8307-EEA5DAE1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19100"/>
            <a:ext cx="8343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D6B91-CD27-1C48-BF64-F0ABB522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FD7A89A-2AD2-264A-9CA7-855B5C67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501650"/>
            <a:ext cx="7899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5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BF038-29AA-784B-868E-912B1E99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1F51C6B-BB79-7F42-BDA5-B4617116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546100"/>
            <a:ext cx="8128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B021-7F14-8C41-B286-7D5A8104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FC300077-6F5D-1E4C-AF00-4A865C8E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9" y="0"/>
            <a:ext cx="10349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9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4AC80-EAFE-F64F-81A7-F459BE3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BC1CC7-FE23-1C4D-8CFD-B2E0144B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749300"/>
            <a:ext cx="8318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52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7DE44-121C-1A43-ADEB-5DFCEE5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882E57C-012E-CA43-B334-5A06EB42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95300"/>
            <a:ext cx="8229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4AB68-87C0-504A-8E54-7CCAFA49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F756B0A-E040-BA4E-9369-9B49B950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6900"/>
            <a:ext cx="8382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08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6F81D-8349-4948-8016-93C42330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9B3C61-1CC7-1341-9830-BB48FD35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438150"/>
            <a:ext cx="8267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D72B4-1ACF-DE4F-B8EA-2CF74002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BBC91AB-124E-D343-A5EB-94F848C4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19100"/>
            <a:ext cx="7924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05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134BF-F9C1-2840-80F6-7D1883DA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8156618-1C91-7B4D-8158-D7B83EE3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787400"/>
            <a:ext cx="8140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0D584-2480-5145-810E-4DC07A95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A4347D7-B37B-024A-B9B4-F7F49CFE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149350"/>
            <a:ext cx="80899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0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446CA-07D8-2741-8C0E-DE91A0F5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 descr="Chart, polygon&#10;&#10;Description automatically generated">
            <a:extLst>
              <a:ext uri="{FF2B5EF4-FFF2-40B4-BE49-F238E27FC236}">
                <a16:creationId xmlns:a16="http://schemas.microsoft.com/office/drawing/2014/main" id="{5E80C58F-F667-ED48-90A3-F8BE218F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7800"/>
            <a:ext cx="8496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1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91C75-3C5E-CC4B-BD23-1717BFBD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879AB89-B7C6-F646-A529-722A06EE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65100"/>
            <a:ext cx="81661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68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6911A-04A0-C048-BCDC-CC8A9809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365AE525-723E-0340-A3BB-C5D8ED48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82650"/>
            <a:ext cx="8178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5AC86-F563-FC47-A841-90945604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52ECAC22-A647-8D47-9D8E-581B43B2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90" y="0"/>
            <a:ext cx="895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17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1A9C8-2C98-A54F-869A-18CDC30D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F328460-2155-D746-A22C-E0F8886E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304800"/>
            <a:ext cx="81407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7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33BF7-A148-A448-8A9A-D67B4996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BEB353D-0C16-FC43-A07F-E2475C9F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755650"/>
            <a:ext cx="8153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3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DD19C-7FA8-A84C-9C79-1412AC2F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78F18E2-9854-6946-B7B6-1D52D27A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65150"/>
            <a:ext cx="79248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84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BDC02-F061-F94F-8E49-1B155268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F51D798-52CD-A74B-AE36-554D64B7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539750"/>
            <a:ext cx="7899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3930A-ABAB-864D-B83D-99A8A219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DF4B9C-6F90-1540-BEAB-A361DAF0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54050"/>
            <a:ext cx="80391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0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5528E-41F1-4D40-B0C6-338AF5C0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A52743-8AC2-8F44-9DA0-AB5DEFBA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508000"/>
            <a:ext cx="8216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9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40413-3002-7F4E-8D9E-B8E1ED1D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D39E52-E31D-2146-B072-97CB1C95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47700"/>
            <a:ext cx="807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6DD05-BD30-AA42-BC20-0557983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0023350-FC12-2142-8CE7-BF992870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520700"/>
            <a:ext cx="80645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5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EB26F-1AAF-BB44-92EB-A7F74097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91D5B69-3F12-7248-9532-08D4D413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933450"/>
            <a:ext cx="7937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52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3AC0A-1854-4942-B78E-F849A7B7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F3D253A-2C87-BD47-B1BA-E120A73C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65100"/>
            <a:ext cx="8178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9507D-1F76-0541-A1FF-947AC383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82B5CE-D652-F44E-A58B-4D31AA23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54" y="0"/>
            <a:ext cx="980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0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0216F-BCF2-9F41-A21B-3BEC55FC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36F3B1F-5A42-DB41-8078-CAFD5F1A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476250"/>
            <a:ext cx="7988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7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7BC5F-DDF8-6842-B27A-694811B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6A5171-9655-D442-8889-324FD19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90550"/>
            <a:ext cx="8153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9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012369-9FD7-9A47-B980-DA6BDFFC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C27A596-FC44-F84B-A88D-80CBED15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565150"/>
            <a:ext cx="77851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20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FCB8A-205B-AC48-B351-53A99F0D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E247572-F24B-CE4B-A79B-5D63F369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584200"/>
            <a:ext cx="8102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51B43-9C53-564D-9D8A-21A7D84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50F1588-1AE6-BB49-9515-5429FC58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33350"/>
            <a:ext cx="8242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5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3EBAE-8D29-6248-AC03-71936ACD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C28D48B-D1C6-DD45-A2E3-66090DF1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977900"/>
            <a:ext cx="810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77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21C2D-91B3-C548-9C49-F4E1416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00BBC9B-F54D-5945-9EE5-CF33E28E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92150"/>
            <a:ext cx="814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61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C392B-1C58-BE44-B0E9-8A5353FC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F5E7E23-D85F-9641-B5D7-1617C8F3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19100"/>
            <a:ext cx="825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64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BC042-2A58-7248-8930-DA463690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FEE26D-8DF3-9440-BF70-152D0F9A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577850"/>
            <a:ext cx="79375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563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A5628-A569-9C42-B585-E4A9126A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4D1D8F5-73C1-4D40-8CAC-DB5338A4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46100"/>
            <a:ext cx="8166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465603ABE4C9043B881E97B307DE2DB" ma:contentTypeVersion="2" ma:contentTypeDescription="Створення нового документа." ma:contentTypeScope="" ma:versionID="573eb0eda8049cdf231e88b50dca07ec">
  <xsd:schema xmlns:xsd="http://www.w3.org/2001/XMLSchema" xmlns:xs="http://www.w3.org/2001/XMLSchema" xmlns:p="http://schemas.microsoft.com/office/2006/metadata/properties" xmlns:ns2="f1084f23-cf46-4070-90a2-f21f2c37a0ce" targetNamespace="http://schemas.microsoft.com/office/2006/metadata/properties" ma:root="true" ma:fieldsID="c451d794f8aa06f07441bc1959bc52ae" ns2:_="">
    <xsd:import namespace="f1084f23-cf46-4070-90a2-f21f2c37a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84f23-cf46-4070-90a2-f21f2c37a0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500D8A-5357-4D93-956C-26DEEAB251FE}"/>
</file>

<file path=customXml/itemProps2.xml><?xml version="1.0" encoding="utf-8"?>
<ds:datastoreItem xmlns:ds="http://schemas.openxmlformats.org/officeDocument/2006/customXml" ds:itemID="{BABBAC29-D02B-4D4E-B659-574322AC1B77}"/>
</file>

<file path=customXml/itemProps3.xml><?xml version="1.0" encoding="utf-8"?>
<ds:datastoreItem xmlns:ds="http://schemas.openxmlformats.org/officeDocument/2006/customXml" ds:itemID="{D74C4AEE-E8F5-4F44-8C80-36EF5460380A}"/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122</Words>
  <Application>Microsoft Macintosh PowerPoint</Application>
  <PresentationFormat>Widescreen</PresentationFormat>
  <Paragraphs>122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Ярослав Чабанюк</cp:lastModifiedBy>
  <cp:revision>17</cp:revision>
  <dcterms:created xsi:type="dcterms:W3CDTF">2018-03-30T23:34:36Z</dcterms:created>
  <dcterms:modified xsi:type="dcterms:W3CDTF">2021-04-11T20:17:44Z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0x010100A465603ABE4C9043B881E97B307DE2DB</vt:lpwstr>
  </property>
</Properties>
</file>